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72" r:id="rId5"/>
    <p:sldId id="270" r:id="rId6"/>
    <p:sldId id="260" r:id="rId7"/>
    <p:sldId id="274" r:id="rId8"/>
    <p:sldId id="263" r:id="rId9"/>
    <p:sldId id="267" r:id="rId10"/>
    <p:sldId id="262" r:id="rId11"/>
    <p:sldId id="278" r:id="rId12"/>
    <p:sldId id="277" r:id="rId13"/>
    <p:sldId id="279" r:id="rId14"/>
    <p:sldId id="281" r:id="rId15"/>
    <p:sldId id="28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2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202C2-385C-4A28-BCC6-A837B63BFC17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13218-160A-43A0-A398-360A48511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21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2B90C4E-3C31-4401-BD3B-F5643A08C69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61E29F-CA3B-4B6C-9C6C-4FA385BFEBD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mypresentation.ru/documents/1f37065f73c25ea670e3aa7542451d7d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1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cf.ppt-online.org/files/slide/n/NgRHmIx2Kn3rUWD5LOjwfpicstQ7ZhClT4Xq1v/slide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27745"/>
            <a:ext cx="9001000" cy="694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28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Ринат работа\Фото детей хок\DSC_1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9513" y="-1252538"/>
            <a:ext cx="14044613" cy="936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94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0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C:\Users\Пользователь\Desktop\Ринат работа\Фото детей хок\DSC_10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9513" y="-1252538"/>
            <a:ext cx="14044613" cy="936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2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Ринат работа\Фото детей хок\DSC_1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9513" y="-1252538"/>
            <a:ext cx="14044613" cy="936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02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Ринат работа\Фото детей хок\DSC_10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9513" y="-1252538"/>
            <a:ext cx="14044613" cy="936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60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420888"/>
            <a:ext cx="74888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Спасибо за внимание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354649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bigslide.ru/images/51/50670/960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72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92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bigslide.ru/images/51/50670/960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" y="-2468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95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900igr.net/datas/fizkultura/Mir-khokkeja/0011-011-Ofitsialnoe-utverzhdenie-prav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6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900igr.net/datas/fizkultura/Mir-khokkeja/0010-010-Interes-v-Evrope-i-pojavlenie-NKH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17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fs1.ppt4web.ru/images/95241/114495/640/img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86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57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://oooskala.ru/photos/kratkaya-istoriya-razvitiya-hokkeya-dlya-detey-636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4" descr="http://oooskala.ru/photos/kratkaya-istoriya-razvitiya-hokkeya-dlya-detey-6365-larg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6" descr="http://oooskala.ru/photos/kratkaya-istoriya-razvitiya-hokkeya-dlya-detey-6365-larg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8" descr="http://oooskala.ru/photos/kratkaya-istoriya-razvitiya-hokkeya-dlya-detey-6365-large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AutoShape 10" descr="http://oooskala.ru/photos/kratkaya-istoriya-razvitiya-hokkeya-dlya-detey-6365-large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084" name="Picture 12" descr="http://images.myshared.ru/4/190512/slide_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1273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77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900igr.net/up/datas/92593/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48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649"/>
            <a:ext cx="8229600" cy="2736304"/>
          </a:xfrm>
        </p:spPr>
        <p:txBody>
          <a:bodyPr/>
          <a:lstStyle/>
          <a:p>
            <a:r>
              <a:rPr lang="ru-RU" dirty="0" smtClean="0"/>
              <a:t>Сборная СССР/СНГ/России за время участия в чемпионатах мира 27 раз была чемпионом мира (1954, 1956, 1963-1971, 1973-1975, 1978, 1979, 1981-1983, 1986, 1989, 1990, 1993, 2008, 2009, 2012, 2014), 10 раз (1955, 1957-1959, 1972, 1976, 1987, 2002, 2010, 2015) - серебряным призером; 9 раз (1960, 1961, 1977, 1985, 1991, 2005, 2007, 2016, 2017) - бронзовым.</a:t>
            </a:r>
            <a:endParaRPr lang="ru-RU" dirty="0"/>
          </a:p>
        </p:txBody>
      </p:sp>
      <p:pic>
        <p:nvPicPr>
          <p:cNvPr id="1026" name="Picture 2" descr="http://sportkadr.ru/wp-content/uploads/2010/05/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3090"/>
            <a:ext cx="9344472" cy="434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32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309</TotalTime>
  <Words>94</Words>
  <Application>Microsoft Office PowerPoint</Application>
  <PresentationFormat>Экран (4:3)</PresentationFormat>
  <Paragraphs>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</cp:revision>
  <dcterms:created xsi:type="dcterms:W3CDTF">2017-09-25T10:37:08Z</dcterms:created>
  <dcterms:modified xsi:type="dcterms:W3CDTF">2017-10-16T08:53:56Z</dcterms:modified>
</cp:coreProperties>
</file>